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7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02717"/>
            <a:ext cx="68580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9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6836"/>
            <a:ext cx="78867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9391F-D9E0-4A87-954B-BC86D2CDDBD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15810-2510-4E78-912D-B53F4B431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4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FAF5B5F-5D03-452C-A44A-CB9CFCAD662B}"/>
              </a:ext>
            </a:extLst>
          </p:cNvPr>
          <p:cNvSpPr txBox="1"/>
          <p:nvPr/>
        </p:nvSpPr>
        <p:spPr>
          <a:xfrm>
            <a:off x="895149" y="3266243"/>
            <a:ext cx="7344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spc="1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sz="3000" dirty="0">
                <a:solidFill>
                  <a:srgbClr val="587F93"/>
                </a:solidFill>
              </a:rPr>
              <a:t>EMPLOYEE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F9ECAA-A4ED-4C3E-A67C-F2E036473E49}"/>
              </a:ext>
            </a:extLst>
          </p:cNvPr>
          <p:cNvSpPr txBox="1"/>
          <p:nvPr/>
        </p:nvSpPr>
        <p:spPr>
          <a:xfrm>
            <a:off x="895149" y="3995242"/>
            <a:ext cx="7334451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150000"/>
              </a:lnSpc>
              <a:defRPr sz="2200">
                <a:solidFill>
                  <a:srgbClr val="587F9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i="1" dirty="0"/>
              <a:t>Service 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766BC8-A2FC-4DF5-97D6-514BD6383FFF}"/>
              </a:ext>
            </a:extLst>
          </p:cNvPr>
          <p:cNvSpPr txBox="1"/>
          <p:nvPr/>
        </p:nvSpPr>
        <p:spPr>
          <a:xfrm>
            <a:off x="1170431" y="5090761"/>
            <a:ext cx="6803136" cy="280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spc="100" dirty="0">
                <a:solidFill>
                  <a:srgbClr val="587F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algn="ctr">
              <a:lnSpc>
                <a:spcPct val="150000"/>
              </a:lnSpc>
            </a:pPr>
            <a:r>
              <a:rPr lang="en-US" sz="2000" spc="100" dirty="0">
                <a:solidFill>
                  <a:srgbClr val="587F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0 AM – 0 PM | viewing</a:t>
            </a:r>
          </a:p>
          <a:p>
            <a:pPr algn="ctr">
              <a:lnSpc>
                <a:spcPct val="150000"/>
              </a:lnSpc>
            </a:pPr>
            <a:r>
              <a:rPr lang="en-US" sz="2000" spc="100" dirty="0">
                <a:solidFill>
                  <a:srgbClr val="587F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0 AM – 0 PM | service </a:t>
            </a:r>
          </a:p>
          <a:p>
            <a:pPr algn="ctr">
              <a:lnSpc>
                <a:spcPct val="150000"/>
              </a:lnSpc>
            </a:pPr>
            <a:r>
              <a:rPr lang="en-US" sz="2000" spc="100" dirty="0">
                <a:solidFill>
                  <a:srgbClr val="587F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 Name</a:t>
            </a:r>
          </a:p>
          <a:p>
            <a:pPr algn="ctr">
              <a:lnSpc>
                <a:spcPct val="150000"/>
              </a:lnSpc>
            </a:pPr>
            <a:r>
              <a:rPr lang="en-US" sz="2000" spc="100" dirty="0">
                <a:solidFill>
                  <a:srgbClr val="587F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 Address, City, Zip Code</a:t>
            </a:r>
          </a:p>
          <a:p>
            <a:pPr algn="ctr">
              <a:lnSpc>
                <a:spcPct val="150000"/>
              </a:lnSpc>
            </a:pPr>
            <a:r>
              <a:rPr lang="en-US" sz="2000" spc="100" dirty="0">
                <a:solidFill>
                  <a:srgbClr val="587F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Information Enter Here</a:t>
            </a:r>
          </a:p>
        </p:txBody>
      </p:sp>
    </p:spTree>
    <p:extLst>
      <p:ext uri="{BB962C8B-B14F-4D97-AF65-F5344CB8AC3E}">
        <p14:creationId xmlns:p14="http://schemas.microsoft.com/office/powerpoint/2010/main" val="1703577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34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Leija, Stefanie - PWE</dc:creator>
  <cp:lastModifiedBy>Avellaneda, Edith - HPW</cp:lastModifiedBy>
  <cp:revision>5</cp:revision>
  <dcterms:created xsi:type="dcterms:W3CDTF">2019-03-14T20:25:54Z</dcterms:created>
  <dcterms:modified xsi:type="dcterms:W3CDTF">2021-08-19T20:19:56Z</dcterms:modified>
</cp:coreProperties>
</file>